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70"/>
  </p:notesMasterIdLst>
  <p:sldIdLst>
    <p:sldId id="327" r:id="rId2"/>
    <p:sldId id="324" r:id="rId3"/>
    <p:sldId id="355" r:id="rId4"/>
    <p:sldId id="356" r:id="rId5"/>
    <p:sldId id="362" r:id="rId6"/>
    <p:sldId id="354" r:id="rId7"/>
    <p:sldId id="326" r:id="rId8"/>
    <p:sldId id="291" r:id="rId9"/>
    <p:sldId id="334" r:id="rId10"/>
    <p:sldId id="357" r:id="rId11"/>
    <p:sldId id="358" r:id="rId12"/>
    <p:sldId id="359" r:id="rId13"/>
    <p:sldId id="360" r:id="rId14"/>
    <p:sldId id="361" r:id="rId15"/>
    <p:sldId id="296" r:id="rId16"/>
    <p:sldId id="335" r:id="rId17"/>
    <p:sldId id="336" r:id="rId18"/>
    <p:sldId id="339" r:id="rId19"/>
    <p:sldId id="297" r:id="rId20"/>
    <p:sldId id="340" r:id="rId21"/>
    <p:sldId id="299" r:id="rId22"/>
    <p:sldId id="341" r:id="rId23"/>
    <p:sldId id="300" r:id="rId24"/>
    <p:sldId id="343" r:id="rId25"/>
    <p:sldId id="342" r:id="rId26"/>
    <p:sldId id="345" r:id="rId27"/>
    <p:sldId id="344" r:id="rId28"/>
    <p:sldId id="346" r:id="rId29"/>
    <p:sldId id="348" r:id="rId30"/>
    <p:sldId id="347" r:id="rId31"/>
    <p:sldId id="363" r:id="rId32"/>
    <p:sldId id="365" r:id="rId33"/>
    <p:sldId id="366" r:id="rId34"/>
    <p:sldId id="368" r:id="rId35"/>
    <p:sldId id="369" r:id="rId36"/>
    <p:sldId id="364" r:id="rId37"/>
    <p:sldId id="367" r:id="rId38"/>
    <p:sldId id="370" r:id="rId39"/>
    <p:sldId id="371" r:id="rId40"/>
    <p:sldId id="372" r:id="rId41"/>
    <p:sldId id="373" r:id="rId42"/>
    <p:sldId id="374" r:id="rId43"/>
    <p:sldId id="351" r:id="rId44"/>
    <p:sldId id="350" r:id="rId45"/>
    <p:sldId id="375" r:id="rId46"/>
    <p:sldId id="376" r:id="rId47"/>
    <p:sldId id="353" r:id="rId48"/>
    <p:sldId id="377" r:id="rId49"/>
    <p:sldId id="352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FFFFF"/>
    <a:srgbClr val="E64AB2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48CB7-48DF-46C7-BD81-923547E6869D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F9783-2B5D-45A3-A677-824BD0BCB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6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FACD-68BE-4F78-B8D4-A404D323694C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2443" y="6105628"/>
            <a:ext cx="1021557" cy="365125"/>
          </a:xfrm>
          <a:solidFill>
            <a:srgbClr val="7030A0"/>
          </a:solidFill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fld id="{FD275B2F-F061-42E3-9616-D015141EFF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63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8EE1-C0EB-4088-8221-C5CBC652D1C4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2412-1308-4A15-8F4A-88FD39A91861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A9FD-F52D-4D27-AB57-361645290BCA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4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CC3A5-6ABC-4300-A459-75040F8AF512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5AB1-6FFF-4ACD-A339-E7BAD0A9168B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2053-7A2B-4410-A3DF-9FDA5F846ADC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A21AA-7870-40C9-BFB2-488B85AF27C0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5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F0C0-791E-4BA9-B761-844E1420FE81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1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3C1-B89C-43D0-A616-6BF4BDC66402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E65A-7471-4D59-9D89-856917D67A9B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6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8EFD-B60D-45DC-8A35-E36C54737998}" type="datetime1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3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4CC31-B836-4DD3-8097-38A77CE6B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38" y="1512238"/>
            <a:ext cx="7519524" cy="1637063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/>
              <a:t>프로젝트 과제 기말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A6C17-1864-43EF-ACA1-F8851398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0362" y="3308215"/>
            <a:ext cx="2591400" cy="619944"/>
          </a:xfrm>
        </p:spPr>
        <p:txBody>
          <a:bodyPr wrap="square">
            <a:normAutofit/>
          </a:bodyPr>
          <a:lstStyle/>
          <a:p>
            <a:pPr algn="l"/>
            <a:r>
              <a:rPr lang="en-US" altLang="ko-KR" dirty="0"/>
              <a:t>201821405</a:t>
            </a:r>
            <a:r>
              <a:rPr lang="ko-KR" altLang="en-US" dirty="0"/>
              <a:t> 장경원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DF734-D9A8-EFC1-4732-37A0E464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25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mainimage_first.jsp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E29AFF-A0B1-45D1-092B-24F4D4982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0" y="1171129"/>
            <a:ext cx="7118260" cy="56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6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board.jsp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EF3CDDD-72C9-EE1B-3381-D4A108EDF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75072"/>
            <a:ext cx="5050632" cy="578292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39760CC-0BEC-43E1-C590-24981D886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40224"/>
          <a:stretch/>
        </p:blipFill>
        <p:spPr>
          <a:xfrm>
            <a:off x="3685628" y="1201602"/>
            <a:ext cx="5458372" cy="474452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5137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board.jsp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B3D0CCA-582F-1248-0FEB-CA373AA3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1" y="1217642"/>
            <a:ext cx="6886877" cy="56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board.jsp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04FD95-DDD3-0217-B381-84128DF9D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30" y="1180135"/>
            <a:ext cx="6092540" cy="56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5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3401AD-8FF2-7CE7-A9A6-BB9BB5E7A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8" y="1226822"/>
            <a:ext cx="7907484" cy="5631178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>
                <a:latin typeface="+mj-ea"/>
              </a:rPr>
              <a:t>mainimage_second.jsp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22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259322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F78CCD8E-38AA-40AD-B380-6DCB13A0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645"/>
            <a:ext cx="9144000" cy="4068709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BC655-D56A-D043-1E87-113FF368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0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140988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2F05E2E7-687A-4DD1-ABAA-2BCA96CA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1"/>
          <a:stretch/>
        </p:blipFill>
        <p:spPr>
          <a:xfrm>
            <a:off x="0" y="1097280"/>
            <a:ext cx="9143884" cy="5760720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46AE92-F5CF-1AD0-4862-0824D67B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65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3284948" y="248564"/>
            <a:ext cx="257410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A88E3D-D011-4389-8581-47EAFEB8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7915"/>
            <a:ext cx="9148065" cy="3757421"/>
          </a:xfrm>
          <a:prstGeom prst="rect">
            <a:avLst/>
          </a:prstGeom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E152A2-ABFA-9CB0-BC09-68AA9436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11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6548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A7476-5109-45C1-BCD3-2D0C4AC8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4" y="1054557"/>
            <a:ext cx="6651523" cy="5803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59161-FD69-4B9F-9F55-E0DB1645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77" y="1213981"/>
            <a:ext cx="2559729" cy="253064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0B933-9EE9-07C3-16B5-1B995ABD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93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0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A945C70-31C2-4C71-8A49-CC33FF6E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2063"/>
            <a:ext cx="9146937" cy="5053874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E2192-2513-8ACC-1D7C-C62C0BEF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55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A8290-2A88-D71C-24FE-76B0841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3" name="그림 2" descr="텍스트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CABC3599-849A-A797-0189-C3A5A9BF2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94" y="1049640"/>
            <a:ext cx="6975569" cy="58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771525" y="75544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35A706F-9081-4C7C-9580-59FF97F94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5" y="956733"/>
            <a:ext cx="8665710" cy="5901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7440C-D7C5-29AE-206A-8906406C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68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1868425" y="134811"/>
            <a:ext cx="492529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4F8507-9E34-4634-928E-0219A6BA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65" y="1007533"/>
            <a:ext cx="7451469" cy="5850467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87D238-296C-751F-5780-5D932B28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8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555547" y="209327"/>
            <a:ext cx="4032906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9F6608E-F388-44D1-B828-5A384D86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019"/>
            <a:ext cx="5825067" cy="4734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96923CC-3274-4384-919E-D4C98911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5" y="1139898"/>
            <a:ext cx="7496355" cy="473513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62B6EA-F8FC-E6CA-0EE3-0CEB6167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32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771525" y="75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5E37ED-094C-43E1-A22D-46F653BCD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1"/>
          <a:stretch/>
        </p:blipFill>
        <p:spPr>
          <a:xfrm>
            <a:off x="771525" y="927784"/>
            <a:ext cx="7600950" cy="5930216"/>
          </a:xfrm>
          <a:prstGeom prst="rect">
            <a:avLst/>
          </a:prstGeom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908EBC-92A1-F83C-B2D8-F923CB02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12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46808" y="83413"/>
            <a:ext cx="3461935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CCA10-907D-4C3B-A009-76A9A424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6769"/>
            <a:ext cx="6130813" cy="5791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AB605F-81E2-47A8-AE18-719EEB24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82" y="1353109"/>
            <a:ext cx="6274318" cy="458096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9A0F1-53EA-C4D7-60B9-CEA617CA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0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933799" y="61606"/>
            <a:ext cx="327640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967416-A526-4FCC-9D7B-E4663D00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801"/>
            <a:ext cx="8117458" cy="5663199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51F199-84F0-45A9-935E-7C5A2726F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7" r="52844"/>
          <a:stretch/>
        </p:blipFill>
        <p:spPr>
          <a:xfrm>
            <a:off x="3102669" y="1857375"/>
            <a:ext cx="6041332" cy="180974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F6425-4A22-53B1-AB36-E6F41EE5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75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60251" y="52572"/>
            <a:ext cx="382349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A5E7682-A78D-4497-9A5F-F71F7CA9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48"/>
            <a:ext cx="8077200" cy="5854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1EAD43C-82B8-452A-A647-082B0F4D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415216"/>
            <a:ext cx="5448300" cy="385572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178B90-115F-2230-952F-56B69F32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355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86DB92-0983-443D-9C00-7C130262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r="54405"/>
          <a:stretch/>
        </p:blipFill>
        <p:spPr>
          <a:xfrm>
            <a:off x="5707640" y="917338"/>
            <a:ext cx="3436359" cy="5940661"/>
          </a:xfrm>
          <a:prstGeom prst="rect">
            <a:avLst/>
          </a:prstGeom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6439" y="19050"/>
            <a:ext cx="387112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6F80DD-EFE1-4D14-9731-A1C8D2059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5" y="1087025"/>
            <a:ext cx="6295846" cy="560128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CDC60-E5BF-C18A-A1C3-987AA06D4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1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393551" y="0"/>
            <a:ext cx="435689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council.jsp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2F28BA-DADB-4D41-8353-0C871A79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12"/>
            <a:ext cx="6535796" cy="5291563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B63060-E878-45B0-A47A-7947330A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75" y="1203899"/>
            <a:ext cx="5086325" cy="364432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4F709F-56DC-00D9-FEEF-EE064C32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140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834841" y="0"/>
            <a:ext cx="479504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E1847-9524-4C90-BA1B-9976732BE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37" y="920561"/>
            <a:ext cx="6612926" cy="5937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56D9D-8164-1174-3363-C830858E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74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3AEDF9-E51F-72AD-1BB7-FD02F3FFB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25" y="1049639"/>
            <a:ext cx="6975570" cy="5808361"/>
          </a:xfrm>
          <a:prstGeom prst="rect">
            <a:avLst/>
          </a:prstGeom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A8290-2A88-D71C-24FE-76B0841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9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EB93C1-381E-4D2E-8978-8F8C54C0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b="32468"/>
          <a:stretch/>
        </p:blipFill>
        <p:spPr>
          <a:xfrm>
            <a:off x="570009" y="1026832"/>
            <a:ext cx="8003982" cy="5831168"/>
          </a:xfrm>
          <a:prstGeom prst="rect">
            <a:avLst/>
          </a:prstGeom>
          <a:ln>
            <a:noFill/>
          </a:ln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69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professor.jsp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8282E-20FB-7C39-950C-C655B663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07" y="957532"/>
            <a:ext cx="7086186" cy="5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professor.jsp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09E28E4-3739-2B91-39B6-EE926F036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07" y="1074633"/>
            <a:ext cx="6314586" cy="57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8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professor.jsp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9DD35D-587B-208F-EC34-02CDDAAE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258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5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professor0284.jsp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57ACE8-F8C0-1938-C05C-98B2F0379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8" y="1010879"/>
            <a:ext cx="7363243" cy="58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62D53E-6153-30C1-670B-BB54F02B5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1"/>
          <a:stretch/>
        </p:blipFill>
        <p:spPr>
          <a:xfrm>
            <a:off x="0" y="1112806"/>
            <a:ext cx="6414319" cy="429595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A2A830D-4281-C353-0B79-8069C773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9"/>
          <a:stretch/>
        </p:blipFill>
        <p:spPr>
          <a:xfrm>
            <a:off x="2718589" y="1838365"/>
            <a:ext cx="6425411" cy="4632388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professor0284.jsp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580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emeritus-</a:t>
            </a:r>
            <a:r>
              <a:rPr lang="en-US" altLang="ko-KR" sz="4500" dirty="0" err="1">
                <a:latin typeface="+mj-ea"/>
              </a:rPr>
              <a:t>professor.jsp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B41D8D-8B53-5495-465C-29FA551EF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89" y="1006228"/>
            <a:ext cx="6104821" cy="58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7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C2BE0-4799-0838-0F2E-9AAF6BC66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0" y="999719"/>
            <a:ext cx="7083100" cy="585828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emeritus-</a:t>
            </a:r>
            <a:r>
              <a:rPr lang="en-US" altLang="ko-KR" sz="4500" dirty="0" err="1">
                <a:latin typeface="+mj-ea"/>
              </a:rPr>
              <a:t>professor.jsp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45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1EA001-2AB7-71A0-1456-F63055643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5" y="966341"/>
            <a:ext cx="7656629" cy="589165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latin typeface="+mj-ea"/>
              </a:rPr>
              <a:t>학사공지 링크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572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>
                <a:latin typeface="+mj-ea"/>
              </a:rPr>
              <a:t>curriculum.jsp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8DEF92-9D08-24B3-81C8-64A0A9A3A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14" y="985838"/>
            <a:ext cx="6863371" cy="58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270425-750A-083E-5F3C-B85EDFAF1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25" y="1049639"/>
            <a:ext cx="6975570" cy="5808361"/>
          </a:xfrm>
          <a:prstGeom prst="rect">
            <a:avLst/>
          </a:prstGeom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A8290-2A88-D71C-24FE-76B0841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72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>
                <a:latin typeface="+mj-ea"/>
              </a:rPr>
              <a:t>curriculum.jsp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B586CD-0D35-1128-4E5B-8DDD1FF96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421"/>
            <a:ext cx="9144000" cy="40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21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0B3C20-2796-1C50-D835-A9EC3002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498"/>
            <a:ext cx="9144000" cy="522225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subject.jsp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78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634818" y="109608"/>
            <a:ext cx="5874364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subject.jsp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87F53-D38C-A63F-D3DE-F4D3A335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2D48453-D4E7-4664-10FF-D22C2E0C2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66" y="1425987"/>
            <a:ext cx="6457267" cy="400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1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30836" y="0"/>
            <a:ext cx="468232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46106-6FA3-4E45-B59E-F825F8CC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0676"/>
            <a:ext cx="7178335" cy="58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D6ABC6-7699-4ADD-ADB4-AFADC009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80" y="1259621"/>
            <a:ext cx="5533820" cy="433875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A236A-4A52-65F8-C129-6159653E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165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26073" y="0"/>
            <a:ext cx="46918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7631FA-20DA-48DF-87DB-48BAD22A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14" y="967801"/>
            <a:ext cx="6350371" cy="5890199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B4D72-A6CB-35CB-5F53-C728C51C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62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7CA3068-A2BA-83A2-F291-9EBFB11E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936858"/>
            <a:ext cx="8550876" cy="592114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761305" y="0"/>
            <a:ext cx="562139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calendar.jsp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B4D72-A6CB-35CB-5F53-C728C51C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4316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761305" y="0"/>
            <a:ext cx="562139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calendar.jsp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B4D72-A6CB-35CB-5F53-C728C51C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900B5CF-C76D-EF03-2CFD-46190A95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65" y="877448"/>
            <a:ext cx="6236669" cy="598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923" y="0"/>
            <a:ext cx="86161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007DE-9DD4-4D73-A741-7ADC3F6E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52"/>
            <a:ext cx="8438197" cy="5948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C58D96-FAFA-46BB-9593-3378AD90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233723"/>
            <a:ext cx="6153150" cy="439055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0461B-5444-8703-CB90-555FB373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965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8795F3-3706-4E32-ADDC-B9A3AA0B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13"/>
            <a:ext cx="9144000" cy="567871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923" y="0"/>
            <a:ext cx="86161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0461B-5444-8703-CB90-555FB373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936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21347A-7BAF-7DD0-8410-CC2FBACA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676"/>
            <a:ext cx="9144000" cy="4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A8290-2A88-D71C-24FE-76B0841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F34EE-01C2-2ACF-1CB4-E45E40CC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65" y="1094102"/>
            <a:ext cx="6076668" cy="5763898"/>
          </a:xfrm>
          <a:prstGeom prst="rect">
            <a:avLst/>
          </a:prstGeom>
        </p:spPr>
      </p:pic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4AC0144A-9BB3-6508-4089-EAF729D0C2BA}"/>
              </a:ext>
            </a:extLst>
          </p:cNvPr>
          <p:cNvSpPr/>
          <p:nvPr/>
        </p:nvSpPr>
        <p:spPr>
          <a:xfrm>
            <a:off x="2326944" y="5684293"/>
            <a:ext cx="709684" cy="423081"/>
          </a:xfrm>
          <a:prstGeom prst="ben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89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freeboard_list.jsp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6F9C28-4C8B-491B-847E-47D4A3229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952"/>
            <a:ext cx="9144000" cy="43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17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BCE61F-59C7-CD53-FEAC-DEC133B1E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" y="936002"/>
            <a:ext cx="8699157" cy="592199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freeboard_list.jsp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06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83946A-A584-C7CB-B7EE-A700932F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7" y="947352"/>
            <a:ext cx="8753085" cy="591064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freeboard_write.jsp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821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343CC9F-B608-F5DF-9F47-3026E9942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5" y="924086"/>
            <a:ext cx="7334869" cy="57197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freeboard_write.jsp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91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836164-2D57-04F9-CEA4-19AB35447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427"/>
            <a:ext cx="9144000" cy="545632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freeboard_write.jsp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474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303359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freeboard_save.jsp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666ED4F-CE11-8677-65AB-CDF5F4D1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05"/>
          <a:stretch/>
        </p:blipFill>
        <p:spPr>
          <a:xfrm>
            <a:off x="0" y="1522815"/>
            <a:ext cx="4572000" cy="49479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23F81B3-36EF-D465-C056-32DF8AC68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/>
          <a:stretch/>
        </p:blipFill>
        <p:spPr>
          <a:xfrm>
            <a:off x="4575370" y="1522815"/>
            <a:ext cx="4568630" cy="41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3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C3B367-39D3-BC24-6503-7514A6B6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8" y="898315"/>
            <a:ext cx="8825704" cy="595968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freeboard_rwrite.jsp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012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freeboard_read.jsp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043227F-D49F-3B0D-5EF6-513F99303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37" y="863502"/>
            <a:ext cx="6255726" cy="59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1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0CC0573-AC27-7815-7CB1-ECDD82E7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16" y="873210"/>
            <a:ext cx="5547127" cy="598479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ADA5B12-01F8-4593-B768-1A995BB9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873210"/>
            <a:ext cx="2450667" cy="598478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freeboard_rwrite.jsp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578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freeboard_rsave.jsp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15B0C5F-5F9C-FD05-752D-93C3CF825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6"/>
          <a:stretch/>
        </p:blipFill>
        <p:spPr>
          <a:xfrm>
            <a:off x="0" y="1261987"/>
            <a:ext cx="4744454" cy="412031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4675F8B-9D5B-0CB0-808B-36524A9DB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94"/>
          <a:stretch/>
        </p:blipFill>
        <p:spPr>
          <a:xfrm>
            <a:off x="3569576" y="1261987"/>
            <a:ext cx="5574424" cy="4120310"/>
          </a:xfrm>
          <a:prstGeom prst="rect">
            <a:avLst/>
          </a:prstGeom>
          <a:solidFill>
            <a:srgbClr val="7030A0"/>
          </a:solidFill>
          <a:ln w="127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28996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8B344552-D589-BCFE-01F5-6DDDA7F5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1137"/>
            <a:ext cx="9144000" cy="5611627"/>
          </a:xfrm>
          <a:prstGeom prst="rect">
            <a:avLst/>
          </a:prstGeom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A8290-2A88-D71C-24FE-76B0841F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734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9A1E59-3BAB-E1E9-2174-A39AFE0B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" y="931602"/>
            <a:ext cx="8776408" cy="592639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freeboard_upd.jsp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59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36EB443-324F-B9C8-64FC-34107CB10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03" y="930768"/>
            <a:ext cx="4195800" cy="592723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freeboard_upd.jsp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3" name="그림 2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845F2AB-4A58-DDF7-A92D-D748851DA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5" y="936659"/>
            <a:ext cx="2720448" cy="59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57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freeboard_upddb.jsp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FCFC3B2-34C9-6FAD-971C-28271F61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31" y="929270"/>
            <a:ext cx="5509738" cy="59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1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freeboard_del.jsp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8E83DFB-B6D2-9F1A-AA0C-31D22445F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82"/>
            <a:ext cx="9144000" cy="43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2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2399595-FFD4-9636-0D2E-3220CB2B8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8" y="979824"/>
            <a:ext cx="8122443" cy="587817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freeboard_del.jsp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747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DFCB8C-1E1D-E407-3A31-48E4D47B2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547"/>
            <a:ext cx="9144000" cy="597745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freeboard_deldb.jsp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609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357085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dbconn.jsp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3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9182837C-B000-A591-D58F-11205379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7" y="1736250"/>
            <a:ext cx="7411046" cy="33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9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fboard.jsp</a:t>
            </a:r>
            <a:endParaRPr lang="ko-KR" altLang="en-US" sz="45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8AD10C-B550-095F-6756-1BFA0959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59" y="930876"/>
            <a:ext cx="3818681" cy="5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4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3033713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latin typeface="+mj-ea"/>
              </a:rPr>
              <a:t>이상입니다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B080B-E520-3B86-8757-46CE072E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6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DDAD8AE6-4E71-43DD-BB52-D4B708E123C7}"/>
              </a:ext>
            </a:extLst>
          </p:cNvPr>
          <p:cNvSpPr txBox="1">
            <a:spLocks/>
          </p:cNvSpPr>
          <p:nvPr/>
        </p:nvSpPr>
        <p:spPr>
          <a:xfrm>
            <a:off x="566654" y="421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link.txt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54342-0C04-48EA-BC40-6EC4A9E0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776"/>
          <a:stretch/>
        </p:blipFill>
        <p:spPr>
          <a:xfrm>
            <a:off x="0" y="1408129"/>
            <a:ext cx="9144000" cy="783921"/>
          </a:xfrm>
          <a:prstGeom prst="rect">
            <a:avLst/>
          </a:prstGeom>
          <a:ln>
            <a:noFill/>
          </a:ln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7BC6F35-CC4D-4448-91D6-CE74862A325A}"/>
              </a:ext>
            </a:extLst>
          </p:cNvPr>
          <p:cNvSpPr txBox="1">
            <a:spLocks/>
          </p:cNvSpPr>
          <p:nvPr/>
        </p:nvSpPr>
        <p:spPr>
          <a:xfrm>
            <a:off x="649145" y="2613289"/>
            <a:ext cx="8139851" cy="16314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+mj-ea"/>
                <a:ea typeface="+mj-ea"/>
              </a:rPr>
              <a:t>navbar dropdown</a:t>
            </a:r>
            <a:r>
              <a:rPr lang="ko-KR" altLang="en-US" sz="2000" dirty="0">
                <a:latin typeface="+mj-ea"/>
                <a:ea typeface="+mj-ea"/>
              </a:rPr>
              <a:t>을 사용하기 위해 </a:t>
            </a:r>
            <a:r>
              <a:rPr lang="en-US" altLang="ko-KR" sz="2000" dirty="0">
                <a:latin typeface="+mj-ea"/>
                <a:ea typeface="+mj-ea"/>
              </a:rPr>
              <a:t>bootstrap5</a:t>
            </a:r>
            <a:r>
              <a:rPr lang="ko-KR" altLang="en-US" sz="2000" dirty="0">
                <a:latin typeface="+mj-ea"/>
                <a:ea typeface="+mj-ea"/>
              </a:rPr>
              <a:t>버전을 사용했습니다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ko-KR" altLang="en-US" sz="2000" dirty="0" err="1">
                <a:latin typeface="+mj-ea"/>
                <a:ea typeface="+mj-ea"/>
              </a:rPr>
              <a:t>웹브라우저에</a:t>
            </a:r>
            <a:r>
              <a:rPr lang="ko-KR" altLang="en-US" sz="2000" dirty="0">
                <a:latin typeface="+mj-ea"/>
                <a:ea typeface="+mj-ea"/>
              </a:rPr>
              <a:t> 저장되는 쿠키 때문에 </a:t>
            </a:r>
            <a:r>
              <a:rPr lang="en-US" altLang="ko-KR" sz="2000" dirty="0" err="1">
                <a:latin typeface="+mj-ea"/>
                <a:ea typeface="+mj-ea"/>
              </a:rPr>
              <a:t>css</a:t>
            </a:r>
            <a:r>
              <a:rPr lang="ko-KR" altLang="en-US" sz="2000" dirty="0">
                <a:latin typeface="+mj-ea"/>
                <a:ea typeface="+mj-ea"/>
              </a:rPr>
              <a:t>변경이 빠르게 안되는 문제가 있어 </a:t>
            </a:r>
            <a:r>
              <a:rPr lang="en-US" altLang="ko-KR" sz="2000" dirty="0">
                <a:latin typeface="+mj-ea"/>
                <a:ea typeface="+mj-ea"/>
              </a:rPr>
              <a:t>?after</a:t>
            </a:r>
            <a:r>
              <a:rPr lang="ko-KR" altLang="en-US" sz="2000" dirty="0">
                <a:latin typeface="+mj-ea"/>
                <a:ea typeface="+mj-ea"/>
              </a:rPr>
              <a:t>를 추가해 수정된 버전을 사용할 수 있도록 변경했습니다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en-US" altLang="ko-KR" sz="2000" dirty="0">
                <a:latin typeface="+mj-ea"/>
                <a:ea typeface="+mj-ea"/>
              </a:rPr>
              <a:t>+ </a:t>
            </a:r>
            <a:r>
              <a:rPr lang="ko-KR" altLang="en-US" sz="2000" dirty="0">
                <a:latin typeface="+mj-ea"/>
                <a:ea typeface="+mj-ea"/>
              </a:rPr>
              <a:t>예전과 현재 다운 받아지는 파일명이 다릅니다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38471-942B-541C-350B-DAD7E8B4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85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7523683-570D-481C-ABA7-782D3F238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8" b="46896"/>
          <a:stretch/>
        </p:blipFill>
        <p:spPr>
          <a:xfrm>
            <a:off x="0" y="779929"/>
            <a:ext cx="9144000" cy="6078071"/>
          </a:xfrm>
          <a:prstGeom prst="rect">
            <a:avLst/>
          </a:prstGeom>
          <a:ln>
            <a:noFill/>
          </a:ln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-399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</a:t>
            </a:r>
            <a:r>
              <a:rPr lang="en-US" altLang="ko-KR" sz="4500" dirty="0" err="1"/>
              <a:t>.jsp</a:t>
            </a:r>
            <a:endParaRPr lang="ko-KR" altLang="en-US" sz="4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6A55BC-89F6-C05F-9D71-014D64B7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8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B2F1FCB5-2B69-40EA-938C-B8913968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9606"/>
            <a:ext cx="9144000" cy="4038788"/>
          </a:xfrm>
          <a:prstGeom prst="rect">
            <a:avLst/>
          </a:prstGeom>
          <a:ln>
            <a:noFill/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E0756-C344-7EE0-411D-52FA5C7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63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12150</TotalTime>
  <Words>383</Words>
  <Application>Microsoft Office PowerPoint</Application>
  <PresentationFormat>화면 슬라이드 쇼(4:3)</PresentationFormat>
  <Paragraphs>140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맑은 고딕</vt:lpstr>
      <vt:lpstr>Arial</vt:lpstr>
      <vt:lpstr>Calibri</vt:lpstr>
      <vt:lpstr>Calibri Light</vt:lpstr>
      <vt:lpstr>Office Theme</vt:lpstr>
      <vt:lpstr>프로젝트 과제 기말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황득영</dc:creator>
  <cp:lastModifiedBy>kyeongwon Jang</cp:lastModifiedBy>
  <cp:revision>134</cp:revision>
  <dcterms:created xsi:type="dcterms:W3CDTF">2021-11-26T08:40:39Z</dcterms:created>
  <dcterms:modified xsi:type="dcterms:W3CDTF">2022-06-06T14:53:51Z</dcterms:modified>
</cp:coreProperties>
</file>